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Barlow ExtraLight"/>
      <p:regular r:id="rId28"/>
      <p:bold r:id="rId29"/>
      <p:italic r:id="rId30"/>
      <p:boldItalic r:id="rId31"/>
    </p:embeddedFont>
    <p:embeddedFont>
      <p:font typeface="Hepta Slab Medium"/>
      <p:regular r:id="rId32"/>
      <p:bold r:id="rId33"/>
    </p:embeddedFont>
    <p:embeddedFont>
      <p:font typeface="Hepta Slab Light"/>
      <p:regular r:id="rId34"/>
      <p:bold r:id="rId35"/>
    </p:embeddedFont>
    <p:embeddedFont>
      <p:font typeface="Hepta Slab"/>
      <p:regular r:id="rId36"/>
      <p:bold r:id="rId37"/>
    </p:embeddedFont>
    <p:embeddedFont>
      <p:font typeface="Barlow Medium"/>
      <p:regular r:id="rId38"/>
      <p:bold r:id="rId39"/>
      <p:italic r:id="rId40"/>
      <p:boldItalic r:id="rId41"/>
    </p:embeddedFont>
    <p:embeddedFont>
      <p:font typeface="Barlow Light"/>
      <p:regular r:id="rId42"/>
      <p:bold r:id="rId43"/>
      <p:italic r:id="rId44"/>
      <p:boldItalic r:id="rId45"/>
    </p:embeddedFont>
    <p:embeddedFont>
      <p:font typeface="Barlow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Medium-italic.fntdata"/><Relationship Id="rId42" Type="http://schemas.openxmlformats.org/officeDocument/2006/relationships/font" Target="fonts/BarlowLight-regular.fntdata"/><Relationship Id="rId41" Type="http://schemas.openxmlformats.org/officeDocument/2006/relationships/font" Target="fonts/BarlowMedium-boldItalic.fntdata"/><Relationship Id="rId44" Type="http://schemas.openxmlformats.org/officeDocument/2006/relationships/font" Target="fonts/BarlowLight-italic.fntdata"/><Relationship Id="rId43" Type="http://schemas.openxmlformats.org/officeDocument/2006/relationships/font" Target="fonts/BarlowLight-bold.fntdata"/><Relationship Id="rId46" Type="http://schemas.openxmlformats.org/officeDocument/2006/relationships/font" Target="fonts/Barlow-regular.fntdata"/><Relationship Id="rId45" Type="http://schemas.openxmlformats.org/officeDocument/2006/relationships/font" Target="fonts/BarlowLigh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arlow-italic.fntdata"/><Relationship Id="rId47" Type="http://schemas.openxmlformats.org/officeDocument/2006/relationships/font" Target="fonts/Barlow-bold.fntdata"/><Relationship Id="rId49" Type="http://schemas.openxmlformats.org/officeDocument/2006/relationships/font" Target="fonts/Barlow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BarlowExtraLight-boldItalic.fntdata"/><Relationship Id="rId30" Type="http://schemas.openxmlformats.org/officeDocument/2006/relationships/font" Target="fonts/BarlowExtraLight-italic.fntdata"/><Relationship Id="rId33" Type="http://schemas.openxmlformats.org/officeDocument/2006/relationships/font" Target="fonts/HeptaSlabMedium-bold.fntdata"/><Relationship Id="rId32" Type="http://schemas.openxmlformats.org/officeDocument/2006/relationships/font" Target="fonts/HeptaSlabMedium-regular.fntdata"/><Relationship Id="rId35" Type="http://schemas.openxmlformats.org/officeDocument/2006/relationships/font" Target="fonts/HeptaSlabLight-bold.fntdata"/><Relationship Id="rId34" Type="http://schemas.openxmlformats.org/officeDocument/2006/relationships/font" Target="fonts/HeptaSlabLight-regular.fntdata"/><Relationship Id="rId37" Type="http://schemas.openxmlformats.org/officeDocument/2006/relationships/font" Target="fonts/HeptaSlab-bold.fntdata"/><Relationship Id="rId36" Type="http://schemas.openxmlformats.org/officeDocument/2006/relationships/font" Target="fonts/HeptaSlab-regular.fntdata"/><Relationship Id="rId39" Type="http://schemas.openxmlformats.org/officeDocument/2006/relationships/font" Target="fonts/BarlowMedium-bold.fntdata"/><Relationship Id="rId38" Type="http://schemas.openxmlformats.org/officeDocument/2006/relationships/font" Target="fonts/BarlowMedium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BarlowExtraLight-regular.fntdata"/><Relationship Id="rId27" Type="http://schemas.openxmlformats.org/officeDocument/2006/relationships/slide" Target="slides/slide22.xml"/><Relationship Id="rId29" Type="http://schemas.openxmlformats.org/officeDocument/2006/relationships/font" Target="fonts/BarlowExtraLigh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30dc0ad2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30dc0ad2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30dc0ad25c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30dc0ad25c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30dc0ad25c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30dc0ad25c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30dc0ad25c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30dc0ad25c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30dc0ad25c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30dc0ad25c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330dc0ad25c_0_7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330dc0ad25c_0_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330dc0ad25c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330dc0ad25c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330dc0ad25c_0_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330dc0ad25c_0_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330dc0ad25c_0_8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330dc0ad25c_0_8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30dc0ad25c_0_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330dc0ad25c_0_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330dc0ad25c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330dc0ad25c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30dc0ad25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30dc0ad25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30dc0ad25c_0_8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30dc0ad25c_0_8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330dc0ad25c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330dc0ad25c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330dc0ad25c_0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330dc0ad25c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30dc0ad25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30dc0ad25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30dc0ad25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30dc0ad25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30dc0ad25c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30dc0ad25c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30dc0ad25c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30dc0ad25c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30dc0ad25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30dc0ad25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30dc0ad25c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30dc0ad25c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30dc0ad25c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330dc0ad25c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 algn="ctr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 algn="ctr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2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" name="Google Shape;55;p1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" name="Google Shape;56;p1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7" name="Google Shape;57;p1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8" name="Google Shape;58;p1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62" name="Google Shape;62;p1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0" name="Google Shape;70;p1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7" name="Google Shape;77;p1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8" name="Google Shape;78;p1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9" name="Google Shape;79;p1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7" name="Google Shape;87;p1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" name="Google Shape;88;p1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" name="Google Shape;89;p1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" name="Google Shape;90;p1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7" name="Google Shape;97;p1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1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p2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2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" name="Google Shape;109;p2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5" name="Google Shape;115;p2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2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33" name="Google Shape;133;p23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800"/>
              <a:buNone/>
              <a:defRPr sz="128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37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secHead">
  <p:cSld name="SECTION_HEADER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632850" y="1124700"/>
            <a:ext cx="7878300" cy="17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pta Slab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4064100" y="4335200"/>
            <a:ext cx="1015800" cy="266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38" name="Google Shape;138;p24"/>
          <p:cNvSpPr txBox="1"/>
          <p:nvPr>
            <p:ph idx="2" type="subTitle"/>
          </p:nvPr>
        </p:nvSpPr>
        <p:spPr>
          <a:xfrm>
            <a:off x="2857500" y="2902000"/>
            <a:ext cx="37656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39" name="Google Shape;139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/ Content" type="tx">
  <p:cSld name="TITLE_AND_BODY">
    <p:bg>
      <p:bgPr>
        <a:solidFill>
          <a:schemeClr val="accent4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idx="1" type="subTitle"/>
          </p:nvPr>
        </p:nvSpPr>
        <p:spPr>
          <a:xfrm>
            <a:off x="475075" y="309225"/>
            <a:ext cx="36552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42" name="Google Shape;142;p25"/>
          <p:cNvSpPr txBox="1"/>
          <p:nvPr>
            <p:ph idx="2" type="body"/>
          </p:nvPr>
        </p:nvSpPr>
        <p:spPr>
          <a:xfrm>
            <a:off x="711097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43" name="Google Shape;143;p25"/>
          <p:cNvSpPr txBox="1"/>
          <p:nvPr>
            <p:ph idx="3" type="subTitle"/>
          </p:nvPr>
        </p:nvSpPr>
        <p:spPr>
          <a:xfrm>
            <a:off x="1699221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44" name="Google Shape;144;p25"/>
          <p:cNvSpPr txBox="1"/>
          <p:nvPr>
            <p:ph idx="4" type="body"/>
          </p:nvPr>
        </p:nvSpPr>
        <p:spPr>
          <a:xfrm>
            <a:off x="2285797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45" name="Google Shape;145;p25"/>
          <p:cNvSpPr txBox="1"/>
          <p:nvPr>
            <p:ph idx="5" type="body"/>
          </p:nvPr>
        </p:nvSpPr>
        <p:spPr>
          <a:xfrm>
            <a:off x="711097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46" name="Google Shape;146;p25"/>
          <p:cNvSpPr txBox="1"/>
          <p:nvPr>
            <p:ph idx="6" type="subTitle"/>
          </p:nvPr>
        </p:nvSpPr>
        <p:spPr>
          <a:xfrm>
            <a:off x="1699221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47" name="Google Shape;147;p25"/>
          <p:cNvSpPr txBox="1"/>
          <p:nvPr>
            <p:ph idx="7" type="body"/>
          </p:nvPr>
        </p:nvSpPr>
        <p:spPr>
          <a:xfrm>
            <a:off x="2285797" y="2468166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8" type="body"/>
          </p:nvPr>
        </p:nvSpPr>
        <p:spPr>
          <a:xfrm>
            <a:off x="711097" y="3219093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49" name="Google Shape;149;p25"/>
          <p:cNvSpPr txBox="1"/>
          <p:nvPr>
            <p:ph idx="9" type="subTitle"/>
          </p:nvPr>
        </p:nvSpPr>
        <p:spPr>
          <a:xfrm>
            <a:off x="1699221" y="3218818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0" name="Google Shape;150;p25"/>
          <p:cNvSpPr txBox="1"/>
          <p:nvPr>
            <p:ph idx="13" type="body"/>
          </p:nvPr>
        </p:nvSpPr>
        <p:spPr>
          <a:xfrm>
            <a:off x="2285797" y="3464593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1" name="Google Shape;151;p25"/>
          <p:cNvSpPr txBox="1"/>
          <p:nvPr>
            <p:ph idx="14" type="body"/>
          </p:nvPr>
        </p:nvSpPr>
        <p:spPr>
          <a:xfrm>
            <a:off x="4746581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2" name="Google Shape;152;p25"/>
          <p:cNvSpPr txBox="1"/>
          <p:nvPr>
            <p:ph idx="15" type="subTitle"/>
          </p:nvPr>
        </p:nvSpPr>
        <p:spPr>
          <a:xfrm>
            <a:off x="5734705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3" name="Google Shape;153;p25"/>
          <p:cNvSpPr txBox="1"/>
          <p:nvPr>
            <p:ph idx="16" type="body"/>
          </p:nvPr>
        </p:nvSpPr>
        <p:spPr>
          <a:xfrm>
            <a:off x="6321281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4" name="Google Shape;154;p25"/>
          <p:cNvSpPr txBox="1"/>
          <p:nvPr>
            <p:ph idx="17" type="body"/>
          </p:nvPr>
        </p:nvSpPr>
        <p:spPr>
          <a:xfrm>
            <a:off x="4746581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5" name="Google Shape;155;p25"/>
          <p:cNvSpPr txBox="1"/>
          <p:nvPr>
            <p:ph idx="18" type="subTitle"/>
          </p:nvPr>
        </p:nvSpPr>
        <p:spPr>
          <a:xfrm>
            <a:off x="5734705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6" name="Google Shape;156;p25"/>
          <p:cNvSpPr txBox="1"/>
          <p:nvPr>
            <p:ph idx="19" type="body"/>
          </p:nvPr>
        </p:nvSpPr>
        <p:spPr>
          <a:xfrm>
            <a:off x="6321281" y="2468166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7" name="Google Shape;157;p25"/>
          <p:cNvSpPr txBox="1"/>
          <p:nvPr>
            <p:ph idx="20" type="body"/>
          </p:nvPr>
        </p:nvSpPr>
        <p:spPr>
          <a:xfrm>
            <a:off x="4746581" y="3219093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8" name="Google Shape;158;p25"/>
          <p:cNvSpPr txBox="1"/>
          <p:nvPr>
            <p:ph idx="21" type="subTitle"/>
          </p:nvPr>
        </p:nvSpPr>
        <p:spPr>
          <a:xfrm>
            <a:off x="5734705" y="3218818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9" name="Google Shape;159;p25"/>
          <p:cNvSpPr txBox="1"/>
          <p:nvPr>
            <p:ph idx="22" type="body"/>
          </p:nvPr>
        </p:nvSpPr>
        <p:spPr>
          <a:xfrm>
            <a:off x="6321281" y="3464593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0" name="Google Shape;160;p2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60">
          <p15:clr>
            <a:srgbClr val="E46962"/>
          </p15:clr>
        </p15:guide>
        <p15:guide id="2" orient="horz" pos="360">
          <p15:clr>
            <a:srgbClr val="E46962"/>
          </p15:clr>
        </p15:guide>
        <p15:guide id="3" orient="horz" pos="1048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" type="twoColTx">
  <p:cSld name="TITLE_AND_TWO_COLUMNS">
    <p:bg>
      <p:bgPr>
        <a:solidFill>
          <a:schemeClr val="dk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6"/>
          <p:cNvSpPr txBox="1"/>
          <p:nvPr/>
        </p:nvSpPr>
        <p:spPr>
          <a:xfrm>
            <a:off x="6262625" y="1205946"/>
            <a:ext cx="2155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Lorem ipsum dolor sit amet, consectetur adipiscing elit.</a:t>
            </a:r>
            <a:endParaRPr i="1" sz="7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64" name="Google Shape;164;p26"/>
          <p:cNvSpPr/>
          <p:nvPr>
            <p:ph idx="2" type="pic"/>
          </p:nvPr>
        </p:nvSpPr>
        <p:spPr>
          <a:xfrm>
            <a:off x="3915225" y="1631250"/>
            <a:ext cx="4441200" cy="3009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791150" y="1835400"/>
            <a:ext cx="2094000" cy="84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6" name="Google Shape;166;p26"/>
          <p:cNvSpPr txBox="1"/>
          <p:nvPr>
            <p:ph idx="3" type="subTitle"/>
          </p:nvPr>
        </p:nvSpPr>
        <p:spPr>
          <a:xfrm>
            <a:off x="791150" y="522625"/>
            <a:ext cx="3918300" cy="10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Hepta Slab Medium"/>
              <a:buNone/>
              <a:defRPr sz="3600"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67" name="Google Shape;167;p26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text">
  <p:cSld name="TITLE_AND_TWO_COLUMNS_1">
    <p:bg>
      <p:bgPr>
        <a:solidFill>
          <a:schemeClr val="dk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7"/>
          <p:cNvSpPr txBox="1"/>
          <p:nvPr>
            <p:ph idx="1" type="subTitle"/>
          </p:nvPr>
        </p:nvSpPr>
        <p:spPr>
          <a:xfrm>
            <a:off x="791150" y="522625"/>
            <a:ext cx="5173200" cy="97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Hepta Slab Medium"/>
              <a:buNone/>
              <a:defRPr sz="3600"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71" name="Google Shape;171;p27"/>
          <p:cNvSpPr txBox="1"/>
          <p:nvPr>
            <p:ph idx="2" type="body"/>
          </p:nvPr>
        </p:nvSpPr>
        <p:spPr>
          <a:xfrm>
            <a:off x="685450" y="2180950"/>
            <a:ext cx="35796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" name="Google Shape;172;p27"/>
          <p:cNvSpPr txBox="1"/>
          <p:nvPr>
            <p:ph idx="3" type="body"/>
          </p:nvPr>
        </p:nvSpPr>
        <p:spPr>
          <a:xfrm>
            <a:off x="4601077" y="2180950"/>
            <a:ext cx="35796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" name="Google Shape;173;p27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/ Company Overview" type="titleOnly">
  <p:cSld name="TITLE_ONLY">
    <p:bg>
      <p:bgPr>
        <a:solidFill>
          <a:schemeClr val="accent4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/>
          <p:nvPr>
            <p:ph idx="2" type="pic"/>
          </p:nvPr>
        </p:nvSpPr>
        <p:spPr>
          <a:xfrm>
            <a:off x="791150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28"/>
          <p:cNvSpPr/>
          <p:nvPr>
            <p:ph idx="3" type="pic"/>
          </p:nvPr>
        </p:nvSpPr>
        <p:spPr>
          <a:xfrm>
            <a:off x="2355375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28"/>
          <p:cNvSpPr/>
          <p:nvPr>
            <p:ph idx="4" type="pic"/>
          </p:nvPr>
        </p:nvSpPr>
        <p:spPr>
          <a:xfrm>
            <a:off x="3921313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8"/>
          <p:cNvSpPr/>
          <p:nvPr>
            <p:ph idx="5" type="pic"/>
          </p:nvPr>
        </p:nvSpPr>
        <p:spPr>
          <a:xfrm>
            <a:off x="5491588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680850" y="3443850"/>
            <a:ext cx="3074700" cy="10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80" name="Google Shape;180;p28"/>
          <p:cNvSpPr txBox="1"/>
          <p:nvPr>
            <p:ph idx="6" type="body"/>
          </p:nvPr>
        </p:nvSpPr>
        <p:spPr>
          <a:xfrm>
            <a:off x="4123900" y="3443850"/>
            <a:ext cx="4030200" cy="1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81" name="Google Shape;181;p28"/>
          <p:cNvSpPr txBox="1"/>
          <p:nvPr>
            <p:ph idx="7" type="body"/>
          </p:nvPr>
        </p:nvSpPr>
        <p:spPr>
          <a:xfrm>
            <a:off x="705088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2" name="Google Shape;182;p28"/>
          <p:cNvSpPr txBox="1"/>
          <p:nvPr>
            <p:ph idx="8" type="body"/>
          </p:nvPr>
        </p:nvSpPr>
        <p:spPr>
          <a:xfrm>
            <a:off x="2258888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3" name="Google Shape;183;p28"/>
          <p:cNvSpPr txBox="1"/>
          <p:nvPr>
            <p:ph idx="9" type="body"/>
          </p:nvPr>
        </p:nvSpPr>
        <p:spPr>
          <a:xfrm>
            <a:off x="3827513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4" name="Google Shape;184;p28"/>
          <p:cNvSpPr txBox="1"/>
          <p:nvPr>
            <p:ph idx="13" type="body"/>
          </p:nvPr>
        </p:nvSpPr>
        <p:spPr>
          <a:xfrm>
            <a:off x="5395113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5" name="Google Shape;185;p28"/>
          <p:cNvSpPr txBox="1"/>
          <p:nvPr>
            <p:ph idx="14" type="body"/>
          </p:nvPr>
        </p:nvSpPr>
        <p:spPr>
          <a:xfrm>
            <a:off x="705091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6" name="Google Shape;186;p28"/>
          <p:cNvSpPr txBox="1"/>
          <p:nvPr>
            <p:ph idx="15" type="body"/>
          </p:nvPr>
        </p:nvSpPr>
        <p:spPr>
          <a:xfrm>
            <a:off x="2258891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7" name="Google Shape;187;p28"/>
          <p:cNvSpPr txBox="1"/>
          <p:nvPr>
            <p:ph idx="16" type="body"/>
          </p:nvPr>
        </p:nvSpPr>
        <p:spPr>
          <a:xfrm>
            <a:off x="3827003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8" name="Google Shape;188;p28"/>
          <p:cNvSpPr txBox="1"/>
          <p:nvPr>
            <p:ph idx="17" type="body"/>
          </p:nvPr>
        </p:nvSpPr>
        <p:spPr>
          <a:xfrm>
            <a:off x="5396128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9" name="Google Shape;189;p28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Landscape">
  <p:cSld name="ONE_COLUMN_TEXT">
    <p:bg>
      <p:bgPr>
        <a:solidFill>
          <a:schemeClr val="dk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idx="1" type="body"/>
          </p:nvPr>
        </p:nvSpPr>
        <p:spPr>
          <a:xfrm>
            <a:off x="791150" y="738025"/>
            <a:ext cx="39183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92" name="Google Shape;192;p29"/>
          <p:cNvSpPr txBox="1"/>
          <p:nvPr>
            <p:ph idx="2" type="subTitle"/>
          </p:nvPr>
        </p:nvSpPr>
        <p:spPr>
          <a:xfrm>
            <a:off x="791150" y="522625"/>
            <a:ext cx="39183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93" name="Google Shape;193;p29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 Trends + Data">
  <p:cSld name="MAIN_POINT">
    <p:bg>
      <p:bgPr>
        <a:solidFill>
          <a:schemeClr val="dk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idx="1" type="subTitle"/>
          </p:nvPr>
        </p:nvSpPr>
        <p:spPr>
          <a:xfrm>
            <a:off x="690250" y="415625"/>
            <a:ext cx="1261800" cy="2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2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9pPr>
          </a:lstStyle>
          <a:p/>
        </p:txBody>
      </p:sp>
      <p:sp>
        <p:nvSpPr>
          <p:cNvPr id="197" name="Google Shape;197;p30"/>
          <p:cNvSpPr txBox="1"/>
          <p:nvPr>
            <p:ph idx="3" type="body"/>
          </p:nvPr>
        </p:nvSpPr>
        <p:spPr>
          <a:xfrm>
            <a:off x="480425" y="534275"/>
            <a:ext cx="4878300" cy="19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98" name="Google Shape;198;p30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60">
          <p15:clr>
            <a:srgbClr val="E46962"/>
          </p15:clr>
        </p15:guide>
        <p15:guide id="2" orient="horz" pos="347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WOT Analysis">
  <p:cSld name="CUSTOM_14"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723861" y="1584738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01" name="Google Shape;201;p31"/>
          <p:cNvSpPr txBox="1"/>
          <p:nvPr>
            <p:ph idx="2" type="title"/>
          </p:nvPr>
        </p:nvSpPr>
        <p:spPr>
          <a:xfrm>
            <a:off x="723861" y="2390981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02" name="Google Shape;202;p31"/>
          <p:cNvSpPr txBox="1"/>
          <p:nvPr>
            <p:ph idx="3" type="title"/>
          </p:nvPr>
        </p:nvSpPr>
        <p:spPr>
          <a:xfrm>
            <a:off x="723861" y="3157931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4" type="title"/>
          </p:nvPr>
        </p:nvSpPr>
        <p:spPr>
          <a:xfrm>
            <a:off x="723861" y="3954905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04" name="Google Shape;204;p31"/>
          <p:cNvSpPr txBox="1"/>
          <p:nvPr>
            <p:ph idx="1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05" name="Google Shape;205;p31"/>
          <p:cNvSpPr txBox="1"/>
          <p:nvPr>
            <p:ph idx="5" type="body"/>
          </p:nvPr>
        </p:nvSpPr>
        <p:spPr>
          <a:xfrm>
            <a:off x="480425" y="610475"/>
            <a:ext cx="48783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"/>
              <a:buChar char="●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Barlow"/>
              <a:buChar char="●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06" name="Google Shape;206;p31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/ Thank You">
  <p:cSld name="CUSTOM_13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title"/>
          </p:nvPr>
        </p:nvSpPr>
        <p:spPr>
          <a:xfrm>
            <a:off x="455221" y="1321125"/>
            <a:ext cx="5094600" cy="1749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1" type="body"/>
          </p:nvPr>
        </p:nvSpPr>
        <p:spPr>
          <a:xfrm>
            <a:off x="567029" y="4500404"/>
            <a:ext cx="1015800" cy="266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TITLE_AND_DESCRIPTION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Hepta Slab Medium"/>
              <a:buNone/>
              <a:defRPr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13" name="Google Shape;213;p33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14" name="Google Shape;214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 Size / Pie Graph">
  <p:cSld name="CAPTION_ONLY">
    <p:bg>
      <p:bgPr>
        <a:solidFill>
          <a:schemeClr val="dk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4"/>
          <p:cNvSpPr txBox="1"/>
          <p:nvPr>
            <p:ph idx="1" type="subTitle"/>
          </p:nvPr>
        </p:nvSpPr>
        <p:spPr>
          <a:xfrm>
            <a:off x="791150" y="522625"/>
            <a:ext cx="49773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pta Slab Medium"/>
              <a:buNone/>
              <a:defRPr sz="3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18" name="Google Shape;218;p34"/>
          <p:cNvSpPr txBox="1"/>
          <p:nvPr>
            <p:ph idx="2" type="body"/>
          </p:nvPr>
        </p:nvSpPr>
        <p:spPr>
          <a:xfrm>
            <a:off x="714950" y="1989025"/>
            <a:ext cx="2792400" cy="28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" name="Google Shape;219;p34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dk2"/>
                </a:solidFill>
              </a:defRPr>
            </a:lvl1pPr>
            <a:lvl2pPr lvl="1" rtl="0">
              <a:buNone/>
              <a:defRPr sz="1100">
                <a:solidFill>
                  <a:schemeClr val="dk2"/>
                </a:solidFill>
              </a:defRPr>
            </a:lvl2pPr>
            <a:lvl3pPr lvl="2" rtl="0">
              <a:buNone/>
              <a:defRPr sz="1100">
                <a:solidFill>
                  <a:schemeClr val="dk2"/>
                </a:solidFill>
              </a:defRPr>
            </a:lvl3pPr>
            <a:lvl4pPr lvl="3" rtl="0">
              <a:buNone/>
              <a:defRPr sz="1100">
                <a:solidFill>
                  <a:schemeClr val="dk2"/>
                </a:solidFill>
              </a:defRPr>
            </a:lvl4pPr>
            <a:lvl5pPr lvl="4" rtl="0">
              <a:buNone/>
              <a:defRPr sz="1100">
                <a:solidFill>
                  <a:schemeClr val="dk2"/>
                </a:solidFill>
              </a:defRPr>
            </a:lvl5pPr>
            <a:lvl6pPr lvl="5" rtl="0">
              <a:buNone/>
              <a:defRPr sz="1100">
                <a:solidFill>
                  <a:schemeClr val="dk2"/>
                </a:solidFill>
              </a:defRPr>
            </a:lvl6pPr>
            <a:lvl7pPr lvl="6" rtl="0">
              <a:buNone/>
              <a:defRPr sz="1100">
                <a:solidFill>
                  <a:schemeClr val="dk2"/>
                </a:solidFill>
              </a:defRPr>
            </a:lvl7pPr>
            <a:lvl8pPr lvl="7" rtl="0">
              <a:buNone/>
              <a:defRPr sz="1100">
                <a:solidFill>
                  <a:schemeClr val="dk2"/>
                </a:solidFill>
              </a:defRPr>
            </a:lvl8pPr>
            <a:lvl9pPr lvl="8" rtl="0">
              <a:buNone/>
              <a:defRPr sz="1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0" name="Google Shape;220;p34"/>
          <p:cNvSpPr/>
          <p:nvPr/>
        </p:nvSpPr>
        <p:spPr>
          <a:xfrm>
            <a:off x="4416275" y="1976923"/>
            <a:ext cx="4045200" cy="2871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4"/>
          <p:cNvSpPr/>
          <p:nvPr/>
        </p:nvSpPr>
        <p:spPr>
          <a:xfrm rot="444408">
            <a:off x="5636457" y="2500588"/>
            <a:ext cx="1505663" cy="1505327"/>
          </a:xfrm>
          <a:prstGeom prst="pie">
            <a:avLst>
              <a:gd fmla="val 8241844" name="adj1"/>
              <a:gd fmla="val 12554936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fferentiators / 4 column text">
  <p:cSld name="BIG_NUMBER">
    <p:bg>
      <p:bgPr>
        <a:solidFill>
          <a:schemeClr val="dk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5"/>
          <p:cNvSpPr/>
          <p:nvPr/>
        </p:nvSpPr>
        <p:spPr>
          <a:xfrm>
            <a:off x="0" y="1324925"/>
            <a:ext cx="4572000" cy="191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224" name="Google Shape;224;p35"/>
          <p:cNvSpPr/>
          <p:nvPr/>
        </p:nvSpPr>
        <p:spPr>
          <a:xfrm>
            <a:off x="0" y="3235076"/>
            <a:ext cx="4572000" cy="19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dk2"/>
              </a:solidFill>
            </a:endParaRPr>
          </a:p>
        </p:txBody>
      </p:sp>
      <p:sp>
        <p:nvSpPr>
          <p:cNvPr id="225" name="Google Shape;225;p35"/>
          <p:cNvSpPr/>
          <p:nvPr/>
        </p:nvSpPr>
        <p:spPr>
          <a:xfrm>
            <a:off x="4571892" y="3235076"/>
            <a:ext cx="4572000" cy="1914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lt1"/>
              </a:solidFill>
            </a:endParaRPr>
          </a:p>
        </p:txBody>
      </p:sp>
      <p:sp>
        <p:nvSpPr>
          <p:cNvPr id="226" name="Google Shape;226;p35"/>
          <p:cNvSpPr/>
          <p:nvPr/>
        </p:nvSpPr>
        <p:spPr>
          <a:xfrm>
            <a:off x="4571892" y="1324925"/>
            <a:ext cx="4572000" cy="191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accent5"/>
              </a:solidFill>
            </a:endParaRPr>
          </a:p>
        </p:txBody>
      </p:sp>
      <p:sp>
        <p:nvSpPr>
          <p:cNvPr id="227" name="Google Shape;227;p35"/>
          <p:cNvSpPr txBox="1"/>
          <p:nvPr>
            <p:ph idx="1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28" name="Google Shape;228;p35"/>
          <p:cNvSpPr txBox="1"/>
          <p:nvPr>
            <p:ph idx="2" type="body"/>
          </p:nvPr>
        </p:nvSpPr>
        <p:spPr>
          <a:xfrm>
            <a:off x="480425" y="610475"/>
            <a:ext cx="4878300" cy="6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29" name="Google Shape;229;p3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dk2"/>
                </a:solidFill>
              </a:defRPr>
            </a:lvl1pPr>
            <a:lvl2pPr lvl="1" rtl="0">
              <a:buNone/>
              <a:defRPr sz="1100">
                <a:solidFill>
                  <a:schemeClr val="dk2"/>
                </a:solidFill>
              </a:defRPr>
            </a:lvl2pPr>
            <a:lvl3pPr lvl="2" rtl="0">
              <a:buNone/>
              <a:defRPr sz="1100">
                <a:solidFill>
                  <a:schemeClr val="dk2"/>
                </a:solidFill>
              </a:defRPr>
            </a:lvl3pPr>
            <a:lvl4pPr lvl="3" rtl="0">
              <a:buNone/>
              <a:defRPr sz="1100">
                <a:solidFill>
                  <a:schemeClr val="dk2"/>
                </a:solidFill>
              </a:defRPr>
            </a:lvl4pPr>
            <a:lvl5pPr lvl="4" rtl="0">
              <a:buNone/>
              <a:defRPr sz="1100">
                <a:solidFill>
                  <a:schemeClr val="dk2"/>
                </a:solidFill>
              </a:defRPr>
            </a:lvl5pPr>
            <a:lvl6pPr lvl="5" rtl="0">
              <a:buNone/>
              <a:defRPr sz="1100">
                <a:solidFill>
                  <a:schemeClr val="dk2"/>
                </a:solidFill>
              </a:defRPr>
            </a:lvl6pPr>
            <a:lvl7pPr lvl="6" rtl="0">
              <a:buNone/>
              <a:defRPr sz="1100">
                <a:solidFill>
                  <a:schemeClr val="dk2"/>
                </a:solidFill>
              </a:defRPr>
            </a:lvl7pPr>
            <a:lvl8pPr lvl="7" rtl="0">
              <a:buNone/>
              <a:defRPr sz="1100">
                <a:solidFill>
                  <a:schemeClr val="dk2"/>
                </a:solidFill>
              </a:defRPr>
            </a:lvl8pPr>
            <a:lvl9pPr lvl="8" rtl="0">
              <a:buNone/>
              <a:defRPr sz="1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blank">
  <p:cSld name="BLANK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6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32" name="Google Shape;232;p36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33" name="Google Shape;233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text">
  <p:cSld name="TITLE_1">
    <p:bg>
      <p:bgPr>
        <a:solidFill>
          <a:schemeClr val="dk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7"/>
          <p:cNvSpPr txBox="1"/>
          <p:nvPr>
            <p:ph idx="1" type="subTitle"/>
          </p:nvPr>
        </p:nvSpPr>
        <p:spPr>
          <a:xfrm>
            <a:off x="791150" y="522625"/>
            <a:ext cx="59388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pta Slab Medium"/>
              <a:buNone/>
              <a:defRPr sz="3600"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37" name="Google Shape;237;p37"/>
          <p:cNvSpPr txBox="1"/>
          <p:nvPr>
            <p:ph idx="2" type="body"/>
          </p:nvPr>
        </p:nvSpPr>
        <p:spPr>
          <a:xfrm>
            <a:off x="810075" y="2065225"/>
            <a:ext cx="7539900" cy="27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8" name="Google Shape;238;p37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Background Image + Text">
  <p:cSld name="CUSTOM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4655675" y="956675"/>
            <a:ext cx="3965400" cy="7752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274300" lIns="274300" spcFirstLastPara="1" rIns="27430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42" name="Google Shape;242;p38"/>
          <p:cNvSpPr txBox="1"/>
          <p:nvPr>
            <p:ph idx="3" type="subTitle"/>
          </p:nvPr>
        </p:nvSpPr>
        <p:spPr>
          <a:xfrm>
            <a:off x="4655675" y="522900"/>
            <a:ext cx="3965400" cy="4428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0" lIns="274300" spcFirstLastPara="1" rIns="274300" wrap="square" tIns="274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43" name="Google Shape;243;p38"/>
          <p:cNvSpPr txBox="1"/>
          <p:nvPr>
            <p:ph idx="4" type="body"/>
          </p:nvPr>
        </p:nvSpPr>
        <p:spPr>
          <a:xfrm>
            <a:off x="524350" y="4144800"/>
            <a:ext cx="1558800" cy="4758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137150" lIns="137150" spcFirstLastPara="1" rIns="137150" wrap="square" tIns="13715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44" name="Google Shape;244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+ Image">
  <p:cSld name="CUSTOM_1">
    <p:bg>
      <p:bgPr>
        <a:solidFill>
          <a:schemeClr val="lt2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/>
          <p:nvPr>
            <p:ph idx="2" type="pic"/>
          </p:nvPr>
        </p:nvSpPr>
        <p:spPr>
          <a:xfrm>
            <a:off x="5485725" y="523025"/>
            <a:ext cx="3135300" cy="409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47" name="Google Shape;247;p39"/>
          <p:cNvSpPr txBox="1"/>
          <p:nvPr>
            <p:ph type="title"/>
          </p:nvPr>
        </p:nvSpPr>
        <p:spPr>
          <a:xfrm>
            <a:off x="591441" y="391675"/>
            <a:ext cx="4397400" cy="3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48" name="Google Shape;248;p39"/>
          <p:cNvSpPr txBox="1"/>
          <p:nvPr>
            <p:ph idx="1" type="body"/>
          </p:nvPr>
        </p:nvSpPr>
        <p:spPr>
          <a:xfrm>
            <a:off x="638750" y="4413181"/>
            <a:ext cx="5537100" cy="3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49" name="Google Shape;249;p39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als + 5 Images">
  <p:cSld name="CUSTOM_2">
    <p:bg>
      <p:bgPr>
        <a:solidFill>
          <a:schemeClr val="dk1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0"/>
          <p:cNvSpPr txBox="1"/>
          <p:nvPr>
            <p:ph idx="1" type="body"/>
          </p:nvPr>
        </p:nvSpPr>
        <p:spPr>
          <a:xfrm>
            <a:off x="5481425" y="271557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52" name="Google Shape;252;p40"/>
          <p:cNvSpPr txBox="1"/>
          <p:nvPr>
            <p:ph idx="2" type="body"/>
          </p:nvPr>
        </p:nvSpPr>
        <p:spPr>
          <a:xfrm>
            <a:off x="3918400" y="27157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53" name="Google Shape;253;p40"/>
          <p:cNvSpPr txBox="1"/>
          <p:nvPr>
            <p:ph idx="3" type="body"/>
          </p:nvPr>
        </p:nvSpPr>
        <p:spPr>
          <a:xfrm>
            <a:off x="2349550" y="271557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54" name="Google Shape;254;p40"/>
          <p:cNvSpPr txBox="1"/>
          <p:nvPr>
            <p:ph idx="4" type="body"/>
          </p:nvPr>
        </p:nvSpPr>
        <p:spPr>
          <a:xfrm>
            <a:off x="7911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55" name="Google Shape;255;p40"/>
          <p:cNvSpPr txBox="1"/>
          <p:nvPr>
            <p:ph idx="5" type="body"/>
          </p:nvPr>
        </p:nvSpPr>
        <p:spPr>
          <a:xfrm>
            <a:off x="7911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56" name="Google Shape;256;p40"/>
          <p:cNvSpPr txBox="1"/>
          <p:nvPr>
            <p:ph idx="6" type="body"/>
          </p:nvPr>
        </p:nvSpPr>
        <p:spPr>
          <a:xfrm>
            <a:off x="70444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cxnSp>
        <p:nvCxnSpPr>
          <p:cNvPr id="257" name="Google Shape;257;p40"/>
          <p:cNvCxnSpPr/>
          <p:nvPr/>
        </p:nvCxnSpPr>
        <p:spPr>
          <a:xfrm rot="10800000">
            <a:off x="827250" y="1481375"/>
            <a:ext cx="7489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40"/>
          <p:cNvSpPr/>
          <p:nvPr>
            <p:ph idx="7" type="pic"/>
          </p:nvPr>
        </p:nvSpPr>
        <p:spPr>
          <a:xfrm>
            <a:off x="7049625" y="5230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59" name="Google Shape;259;p40"/>
          <p:cNvSpPr/>
          <p:nvPr>
            <p:ph idx="8" type="pic"/>
          </p:nvPr>
        </p:nvSpPr>
        <p:spPr>
          <a:xfrm>
            <a:off x="784775" y="5221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0" name="Google Shape;260;p40"/>
          <p:cNvSpPr/>
          <p:nvPr>
            <p:ph idx="9" type="pic"/>
          </p:nvPr>
        </p:nvSpPr>
        <p:spPr>
          <a:xfrm>
            <a:off x="2343950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1" name="Google Shape;261;p40"/>
          <p:cNvSpPr/>
          <p:nvPr>
            <p:ph idx="13" type="pic"/>
          </p:nvPr>
        </p:nvSpPr>
        <p:spPr>
          <a:xfrm>
            <a:off x="3915213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2" name="Google Shape;262;p40"/>
          <p:cNvSpPr/>
          <p:nvPr>
            <p:ph idx="14" type="pic"/>
          </p:nvPr>
        </p:nvSpPr>
        <p:spPr>
          <a:xfrm>
            <a:off x="5490975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3" name="Google Shape;263;p40"/>
          <p:cNvSpPr txBox="1"/>
          <p:nvPr>
            <p:ph idx="15" type="body"/>
          </p:nvPr>
        </p:nvSpPr>
        <p:spPr>
          <a:xfrm>
            <a:off x="5481425" y="4112700"/>
            <a:ext cx="28776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64" name="Google Shape;264;p40"/>
          <p:cNvSpPr txBox="1"/>
          <p:nvPr>
            <p:ph idx="16" type="subTitle"/>
          </p:nvPr>
        </p:nvSpPr>
        <p:spPr>
          <a:xfrm>
            <a:off x="5481425" y="3897300"/>
            <a:ext cx="28776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65" name="Google Shape;265;p40"/>
          <p:cNvSpPr txBox="1"/>
          <p:nvPr>
            <p:ph idx="17" type="body"/>
          </p:nvPr>
        </p:nvSpPr>
        <p:spPr>
          <a:xfrm>
            <a:off x="23495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66" name="Google Shape;266;p40"/>
          <p:cNvSpPr txBox="1"/>
          <p:nvPr>
            <p:ph idx="18" type="body"/>
          </p:nvPr>
        </p:nvSpPr>
        <p:spPr>
          <a:xfrm>
            <a:off x="3915488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67" name="Google Shape;267;p40"/>
          <p:cNvSpPr txBox="1"/>
          <p:nvPr>
            <p:ph idx="19" type="body"/>
          </p:nvPr>
        </p:nvSpPr>
        <p:spPr>
          <a:xfrm>
            <a:off x="5479963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68" name="Google Shape;268;p40"/>
          <p:cNvSpPr txBox="1"/>
          <p:nvPr>
            <p:ph idx="20" type="body"/>
          </p:nvPr>
        </p:nvSpPr>
        <p:spPr>
          <a:xfrm>
            <a:off x="7047338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69" name="Google Shape;269;p40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rategy Canvas / Line Graph">
  <p:cSld name="CUSTOM_3">
    <p:bg>
      <p:bgPr>
        <a:solidFill>
          <a:schemeClr val="dk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1"/>
          <p:cNvSpPr txBox="1"/>
          <p:nvPr>
            <p:ph idx="1" type="body"/>
          </p:nvPr>
        </p:nvSpPr>
        <p:spPr>
          <a:xfrm>
            <a:off x="3917825" y="4024920"/>
            <a:ext cx="44412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72" name="Google Shape;272;p41"/>
          <p:cNvSpPr txBox="1"/>
          <p:nvPr>
            <p:ph idx="2" type="subTitle"/>
          </p:nvPr>
        </p:nvSpPr>
        <p:spPr>
          <a:xfrm>
            <a:off x="783675" y="3967895"/>
            <a:ext cx="28776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273" name="Google Shape;273;p41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4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2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76" name="Google Shape;276;p42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77" name="Google Shape;277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s / Objectives">
  <p:cSld name="CUSTOM_5">
    <p:bg>
      <p:bgPr>
        <a:solidFill>
          <a:schemeClr val="dk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/>
          <p:nvPr/>
        </p:nvSpPr>
        <p:spPr>
          <a:xfrm rot="-5400000">
            <a:off x="4090300" y="-436575"/>
            <a:ext cx="4099200" cy="60150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3918400" y="3680775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81" name="Google Shape;281;p43"/>
          <p:cNvSpPr txBox="1"/>
          <p:nvPr>
            <p:ph idx="2" type="body"/>
          </p:nvPr>
        </p:nvSpPr>
        <p:spPr>
          <a:xfrm>
            <a:off x="3918400" y="37808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82" name="Google Shape;282;p43"/>
          <p:cNvSpPr txBox="1"/>
          <p:nvPr>
            <p:ph idx="3" type="body"/>
          </p:nvPr>
        </p:nvSpPr>
        <p:spPr>
          <a:xfrm>
            <a:off x="7044450" y="36805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83" name="Google Shape;283;p43"/>
          <p:cNvSpPr txBox="1"/>
          <p:nvPr>
            <p:ph idx="4" type="body"/>
          </p:nvPr>
        </p:nvSpPr>
        <p:spPr>
          <a:xfrm>
            <a:off x="7044450" y="37806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84" name="Google Shape;284;p43"/>
          <p:cNvSpPr/>
          <p:nvPr>
            <p:ph idx="5" type="pic"/>
          </p:nvPr>
        </p:nvSpPr>
        <p:spPr>
          <a:xfrm>
            <a:off x="7049625" y="15881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85" name="Google Shape;285;p43"/>
          <p:cNvSpPr/>
          <p:nvPr>
            <p:ph idx="6" type="pic"/>
          </p:nvPr>
        </p:nvSpPr>
        <p:spPr>
          <a:xfrm>
            <a:off x="3915213" y="15886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86" name="Google Shape;286;p43"/>
          <p:cNvSpPr/>
          <p:nvPr>
            <p:ph idx="7" type="pic"/>
          </p:nvPr>
        </p:nvSpPr>
        <p:spPr>
          <a:xfrm>
            <a:off x="5490975" y="15886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87" name="Google Shape;287;p43"/>
          <p:cNvSpPr txBox="1"/>
          <p:nvPr>
            <p:ph idx="8" type="subTitle"/>
          </p:nvPr>
        </p:nvSpPr>
        <p:spPr>
          <a:xfrm>
            <a:off x="3918800" y="10345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288" name="Google Shape;288;p43"/>
          <p:cNvSpPr txBox="1"/>
          <p:nvPr>
            <p:ph idx="9" type="subTitle"/>
          </p:nvPr>
        </p:nvSpPr>
        <p:spPr>
          <a:xfrm>
            <a:off x="5484775" y="10345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289" name="Google Shape;289;p43"/>
          <p:cNvSpPr txBox="1"/>
          <p:nvPr>
            <p:ph idx="13" type="subTitle"/>
          </p:nvPr>
        </p:nvSpPr>
        <p:spPr>
          <a:xfrm>
            <a:off x="7050750" y="10327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290" name="Google Shape;290;p43"/>
          <p:cNvSpPr txBox="1"/>
          <p:nvPr>
            <p:ph idx="14" type="body"/>
          </p:nvPr>
        </p:nvSpPr>
        <p:spPr>
          <a:xfrm>
            <a:off x="507400" y="1828050"/>
            <a:ext cx="2136300" cy="29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91" name="Google Shape;291;p43"/>
          <p:cNvSpPr txBox="1"/>
          <p:nvPr>
            <p:ph idx="15" type="body"/>
          </p:nvPr>
        </p:nvSpPr>
        <p:spPr>
          <a:xfrm>
            <a:off x="5481425" y="3680775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92" name="Google Shape;292;p43"/>
          <p:cNvSpPr txBox="1"/>
          <p:nvPr>
            <p:ph idx="16" type="body"/>
          </p:nvPr>
        </p:nvSpPr>
        <p:spPr>
          <a:xfrm>
            <a:off x="5481425" y="37808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93" name="Google Shape;293;p43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E46962"/>
          </p15:clr>
        </p15:guide>
        <p15:guide id="2" orient="horz" pos="2088">
          <p15:clr>
            <a:srgbClr val="E46962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on Plan + 5 Images">
  <p:cSld name="CUSTOM_6">
    <p:bg>
      <p:bgPr>
        <a:solidFill>
          <a:schemeClr val="accent6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4"/>
          <p:cNvSpPr txBox="1"/>
          <p:nvPr>
            <p:ph idx="1" type="body"/>
          </p:nvPr>
        </p:nvSpPr>
        <p:spPr>
          <a:xfrm>
            <a:off x="7911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96" name="Google Shape;296;p44"/>
          <p:cNvSpPr txBox="1"/>
          <p:nvPr>
            <p:ph idx="2" type="body"/>
          </p:nvPr>
        </p:nvSpPr>
        <p:spPr>
          <a:xfrm>
            <a:off x="7911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cxnSp>
        <p:nvCxnSpPr>
          <p:cNvPr id="297" name="Google Shape;297;p44"/>
          <p:cNvCxnSpPr/>
          <p:nvPr/>
        </p:nvCxnSpPr>
        <p:spPr>
          <a:xfrm rot="10800000">
            <a:off x="827250" y="1481375"/>
            <a:ext cx="7489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8" name="Google Shape;298;p44"/>
          <p:cNvSpPr/>
          <p:nvPr>
            <p:ph idx="3" type="pic"/>
          </p:nvPr>
        </p:nvSpPr>
        <p:spPr>
          <a:xfrm>
            <a:off x="7049625" y="5230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99" name="Google Shape;299;p44"/>
          <p:cNvSpPr/>
          <p:nvPr>
            <p:ph idx="4" type="pic"/>
          </p:nvPr>
        </p:nvSpPr>
        <p:spPr>
          <a:xfrm>
            <a:off x="784775" y="5221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0" name="Google Shape;300;p44"/>
          <p:cNvSpPr/>
          <p:nvPr>
            <p:ph idx="5" type="pic"/>
          </p:nvPr>
        </p:nvSpPr>
        <p:spPr>
          <a:xfrm>
            <a:off x="2343950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1" name="Google Shape;301;p44"/>
          <p:cNvSpPr/>
          <p:nvPr>
            <p:ph idx="6" type="pic"/>
          </p:nvPr>
        </p:nvSpPr>
        <p:spPr>
          <a:xfrm>
            <a:off x="3915213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2" name="Google Shape;302;p44"/>
          <p:cNvSpPr/>
          <p:nvPr>
            <p:ph idx="7" type="pic"/>
          </p:nvPr>
        </p:nvSpPr>
        <p:spPr>
          <a:xfrm>
            <a:off x="5490975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3" name="Google Shape;303;p44"/>
          <p:cNvSpPr txBox="1"/>
          <p:nvPr>
            <p:ph idx="8" type="body"/>
          </p:nvPr>
        </p:nvSpPr>
        <p:spPr>
          <a:xfrm>
            <a:off x="5481425" y="4112700"/>
            <a:ext cx="28776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04" name="Google Shape;304;p44"/>
          <p:cNvSpPr txBox="1"/>
          <p:nvPr>
            <p:ph idx="9" type="subTitle"/>
          </p:nvPr>
        </p:nvSpPr>
        <p:spPr>
          <a:xfrm>
            <a:off x="5481425" y="3897300"/>
            <a:ext cx="28776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305" name="Google Shape;305;p44"/>
          <p:cNvSpPr txBox="1"/>
          <p:nvPr>
            <p:ph idx="13" type="body"/>
          </p:nvPr>
        </p:nvSpPr>
        <p:spPr>
          <a:xfrm>
            <a:off x="23495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06" name="Google Shape;306;p44"/>
          <p:cNvSpPr txBox="1"/>
          <p:nvPr>
            <p:ph idx="14" type="body"/>
          </p:nvPr>
        </p:nvSpPr>
        <p:spPr>
          <a:xfrm>
            <a:off x="234950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07" name="Google Shape;307;p44"/>
          <p:cNvSpPr txBox="1"/>
          <p:nvPr>
            <p:ph idx="15" type="body"/>
          </p:nvPr>
        </p:nvSpPr>
        <p:spPr>
          <a:xfrm>
            <a:off x="39078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08" name="Google Shape;308;p44"/>
          <p:cNvSpPr txBox="1"/>
          <p:nvPr>
            <p:ph idx="16" type="body"/>
          </p:nvPr>
        </p:nvSpPr>
        <p:spPr>
          <a:xfrm>
            <a:off x="39078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09" name="Google Shape;309;p44"/>
          <p:cNvSpPr txBox="1"/>
          <p:nvPr>
            <p:ph idx="17" type="body"/>
          </p:nvPr>
        </p:nvSpPr>
        <p:spPr>
          <a:xfrm>
            <a:off x="5496525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0" name="Google Shape;310;p44"/>
          <p:cNvSpPr txBox="1"/>
          <p:nvPr>
            <p:ph idx="18" type="body"/>
          </p:nvPr>
        </p:nvSpPr>
        <p:spPr>
          <a:xfrm>
            <a:off x="5496525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1" name="Google Shape;311;p44"/>
          <p:cNvSpPr txBox="1"/>
          <p:nvPr>
            <p:ph idx="19" type="body"/>
          </p:nvPr>
        </p:nvSpPr>
        <p:spPr>
          <a:xfrm>
            <a:off x="70852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2" name="Google Shape;312;p44"/>
          <p:cNvSpPr txBox="1"/>
          <p:nvPr>
            <p:ph idx="20" type="body"/>
          </p:nvPr>
        </p:nvSpPr>
        <p:spPr>
          <a:xfrm>
            <a:off x="708520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3" name="Google Shape;313;p44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Graphic">
  <p:cSld name="CUSTOM_9">
    <p:bg>
      <p:bgPr>
        <a:solidFill>
          <a:schemeClr val="dk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5"/>
          <p:cNvSpPr txBox="1"/>
          <p:nvPr>
            <p:ph idx="1" type="body"/>
          </p:nvPr>
        </p:nvSpPr>
        <p:spPr>
          <a:xfrm>
            <a:off x="3133000" y="514275"/>
            <a:ext cx="38907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16" name="Google Shape;316;p45"/>
          <p:cNvSpPr txBox="1"/>
          <p:nvPr>
            <p:ph idx="2" type="body"/>
          </p:nvPr>
        </p:nvSpPr>
        <p:spPr>
          <a:xfrm>
            <a:off x="657679" y="436194"/>
            <a:ext cx="2278800" cy="19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1pPr>
            <a:lvl2pPr indent="-4064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2pPr>
            <a:lvl3pPr indent="-40640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3pPr>
            <a:lvl4pPr indent="-4064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4pPr>
            <a:lvl5pPr indent="-40640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5pPr>
            <a:lvl6pPr indent="-4064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6pPr>
            <a:lvl7pPr indent="-40640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7pPr>
            <a:lvl8pPr indent="-406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8pPr>
            <a:lvl9pPr indent="-40640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7" name="Google Shape;317;p4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94">
          <p15:clr>
            <a:srgbClr val="E46962"/>
          </p15:clr>
        </p15:guide>
        <p15:guide id="2" orient="horz" pos="504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/ Graphic">
  <p:cSld name="CUSTOM_12">
    <p:bg>
      <p:bgPr>
        <a:solidFill>
          <a:schemeClr val="dk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6"/>
          <p:cNvSpPr txBox="1"/>
          <p:nvPr>
            <p:ph idx="1" type="body"/>
          </p:nvPr>
        </p:nvSpPr>
        <p:spPr>
          <a:xfrm>
            <a:off x="569725" y="3435300"/>
            <a:ext cx="2884200" cy="1185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20" name="Google Shape;320;p46"/>
          <p:cNvSpPr txBox="1"/>
          <p:nvPr>
            <p:ph idx="2" type="subTitle"/>
          </p:nvPr>
        </p:nvSpPr>
        <p:spPr>
          <a:xfrm>
            <a:off x="466802" y="445100"/>
            <a:ext cx="2403600" cy="5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321" name="Google Shape;321;p46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31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46" Type="http://schemas.openxmlformats.org/officeDocument/2006/relationships/theme" Target="../theme/theme1.xml"/><Relationship Id="rId23" Type="http://schemas.openxmlformats.org/officeDocument/2006/relationships/slideLayout" Target="../slideLayouts/slideLayout23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9950" y="300125"/>
            <a:ext cx="83538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"/>
              <a:buNone/>
              <a:defRPr sz="3600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36575" y="2676025"/>
            <a:ext cx="5275500" cy="22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Barlow Light"/>
              <a:buChar char="●"/>
              <a:defRPr sz="15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○"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Barlow Light"/>
              <a:buChar char="■"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 Light"/>
              <a:buChar char="○"/>
              <a:defRPr sz="11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Barlow Light"/>
              <a:buChar char="■"/>
              <a:defRPr sz="1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Barlow Light"/>
              <a:buChar char="●"/>
              <a:defRPr sz="9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Barlow Light"/>
              <a:buChar char="○"/>
              <a:defRPr sz="8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 Light"/>
              <a:buChar char="■"/>
              <a:defRPr sz="8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kaggle.com/datasets/uom190346a/sleep-health-and-lifestyle-dataset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7"/>
          <p:cNvSpPr txBox="1"/>
          <p:nvPr>
            <p:ph type="title"/>
          </p:nvPr>
        </p:nvSpPr>
        <p:spPr>
          <a:xfrm>
            <a:off x="632850" y="1124700"/>
            <a:ext cx="7878300" cy="17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Sleeping Disorders</a:t>
            </a:r>
            <a:endParaRPr/>
          </a:p>
        </p:txBody>
      </p:sp>
      <p:sp>
        <p:nvSpPr>
          <p:cNvPr id="327" name="Google Shape;327;p47"/>
          <p:cNvSpPr txBox="1"/>
          <p:nvPr>
            <p:ph idx="2" type="subTitle"/>
          </p:nvPr>
        </p:nvSpPr>
        <p:spPr>
          <a:xfrm>
            <a:off x="2857500" y="2902000"/>
            <a:ext cx="37656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In depth Analyzes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6"/>
          <p:cNvSpPr txBox="1"/>
          <p:nvPr>
            <p:ph idx="1" type="subTitle"/>
          </p:nvPr>
        </p:nvSpPr>
        <p:spPr>
          <a:xfrm>
            <a:off x="791150" y="522625"/>
            <a:ext cx="49773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Issues</a:t>
            </a:r>
            <a:endParaRPr sz="2800"/>
          </a:p>
        </p:txBody>
      </p:sp>
      <p:sp>
        <p:nvSpPr>
          <p:cNvPr id="438" name="Google Shape;438;p56"/>
          <p:cNvSpPr txBox="1"/>
          <p:nvPr>
            <p:ph idx="2" type="body"/>
          </p:nvPr>
        </p:nvSpPr>
        <p:spPr>
          <a:xfrm>
            <a:off x="714950" y="1989025"/>
            <a:ext cx="2792400" cy="28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Transformation fixes any unstructured data.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Convert text to numerical values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Add additional datasets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Joining and Merging data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Data format</a:t>
            </a:r>
            <a:endParaRPr/>
          </a:p>
        </p:txBody>
      </p:sp>
      <p:sp>
        <p:nvSpPr>
          <p:cNvPr id="439" name="Google Shape;439;p56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0" name="Google Shape;44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7350" y="1775450"/>
            <a:ext cx="5332076" cy="308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7"/>
          <p:cNvSpPr txBox="1"/>
          <p:nvPr>
            <p:ph idx="1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Solutions</a:t>
            </a:r>
            <a:endParaRPr sz="1700"/>
          </a:p>
        </p:txBody>
      </p:sp>
      <p:sp>
        <p:nvSpPr>
          <p:cNvPr id="446" name="Google Shape;446;p57"/>
          <p:cNvSpPr txBox="1"/>
          <p:nvPr>
            <p:ph idx="2" type="body"/>
          </p:nvPr>
        </p:nvSpPr>
        <p:spPr>
          <a:xfrm>
            <a:off x="480425" y="610475"/>
            <a:ext cx="4878300" cy="6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used to structure data</a:t>
            </a:r>
            <a:endParaRPr/>
          </a:p>
        </p:txBody>
      </p:sp>
      <p:sp>
        <p:nvSpPr>
          <p:cNvPr id="447" name="Google Shape;447;p57"/>
          <p:cNvSpPr txBox="1"/>
          <p:nvPr/>
        </p:nvSpPr>
        <p:spPr>
          <a:xfrm>
            <a:off x="5252925" y="3827075"/>
            <a:ext cx="3237600" cy="10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0" spcFirstLastPara="1" rIns="18285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Category had to be transform from char values into numerical values for calculations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48" name="Google Shape;448;p57"/>
          <p:cNvSpPr txBox="1"/>
          <p:nvPr/>
        </p:nvSpPr>
        <p:spPr>
          <a:xfrm>
            <a:off x="5252925" y="3492435"/>
            <a:ext cx="18603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rPr>
              <a:t>Heart Rate</a:t>
            </a:r>
            <a:endParaRPr>
              <a:solidFill>
                <a:schemeClr val="lt1"/>
              </a:solidFill>
              <a:latin typeface="Hepta Slab Medium"/>
              <a:ea typeface="Hepta Slab Medium"/>
              <a:cs typeface="Hepta Slab Medium"/>
              <a:sym typeface="Hepta Slab Medium"/>
            </a:endParaRPr>
          </a:p>
        </p:txBody>
      </p:sp>
      <p:sp>
        <p:nvSpPr>
          <p:cNvPr id="449" name="Google Shape;449;p57"/>
          <p:cNvSpPr txBox="1"/>
          <p:nvPr/>
        </p:nvSpPr>
        <p:spPr>
          <a:xfrm>
            <a:off x="798725" y="2108200"/>
            <a:ext cx="32739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0" spcFirstLastPara="1" rIns="18285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Fixing “Normal Weight ” into “Normal”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50" name="Google Shape;450;p57"/>
          <p:cNvSpPr txBox="1"/>
          <p:nvPr/>
        </p:nvSpPr>
        <p:spPr>
          <a:xfrm>
            <a:off x="798750" y="1773560"/>
            <a:ext cx="18603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rPr>
              <a:t>BMI.Category</a:t>
            </a:r>
            <a:endParaRPr>
              <a:solidFill>
                <a:schemeClr val="lt1"/>
              </a:solidFill>
              <a:latin typeface="Hepta Slab Medium"/>
              <a:ea typeface="Hepta Slab Medium"/>
              <a:cs typeface="Hepta Slab Medium"/>
              <a:sym typeface="Hepta Slab Medium"/>
            </a:endParaRPr>
          </a:p>
        </p:txBody>
      </p:sp>
      <p:sp>
        <p:nvSpPr>
          <p:cNvPr id="451" name="Google Shape;451;p57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8"/>
          <p:cNvSpPr txBox="1"/>
          <p:nvPr>
            <p:ph type="title"/>
          </p:nvPr>
        </p:nvSpPr>
        <p:spPr>
          <a:xfrm>
            <a:off x="697350" y="3048150"/>
            <a:ext cx="7749300" cy="9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Analyzes</a:t>
            </a:r>
            <a:endParaRPr/>
          </a:p>
        </p:txBody>
      </p:sp>
      <p:sp>
        <p:nvSpPr>
          <p:cNvPr id="457" name="Google Shape;457;p58"/>
          <p:cNvSpPr txBox="1"/>
          <p:nvPr>
            <p:ph idx="2" type="title"/>
          </p:nvPr>
        </p:nvSpPr>
        <p:spPr>
          <a:xfrm>
            <a:off x="3278250" y="1194450"/>
            <a:ext cx="2587500" cy="18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9"/>
          <p:cNvSpPr txBox="1"/>
          <p:nvPr>
            <p:ph idx="2" type="subTitle"/>
          </p:nvPr>
        </p:nvSpPr>
        <p:spPr>
          <a:xfrm>
            <a:off x="608500" y="425128"/>
            <a:ext cx="3672300" cy="174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rPr>
              <a:t>Stress Levels and Sleep Duration</a:t>
            </a:r>
            <a:endParaRPr/>
          </a:p>
        </p:txBody>
      </p:sp>
      <p:sp>
        <p:nvSpPr>
          <p:cNvPr id="463" name="Google Shape;463;p59"/>
          <p:cNvSpPr txBox="1"/>
          <p:nvPr/>
        </p:nvSpPr>
        <p:spPr>
          <a:xfrm>
            <a:off x="6110800" y="586788"/>
            <a:ext cx="10125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INDUSTRY VALUE CURVE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64" name="Google Shape;464;p59"/>
          <p:cNvSpPr txBox="1"/>
          <p:nvPr/>
        </p:nvSpPr>
        <p:spPr>
          <a:xfrm>
            <a:off x="7401762" y="586788"/>
            <a:ext cx="7290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STRATEGIC MOVE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65" name="Google Shape;465;p59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6" name="Google Shape;46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1250" y="152400"/>
            <a:ext cx="2893127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59"/>
          <p:cNvSpPr txBox="1"/>
          <p:nvPr/>
        </p:nvSpPr>
        <p:spPr>
          <a:xfrm>
            <a:off x="908700" y="2696925"/>
            <a:ext cx="3218700" cy="15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Stress Levels Range 3- 8</a:t>
            </a:r>
            <a:endParaRPr sz="1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Sleep Duration Range 5~ to 8~ hours</a:t>
            </a:r>
            <a:endParaRPr sz="1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0"/>
          <p:cNvSpPr txBox="1"/>
          <p:nvPr>
            <p:ph idx="2" type="subTitle"/>
          </p:nvPr>
        </p:nvSpPr>
        <p:spPr>
          <a:xfrm>
            <a:off x="4707225" y="501774"/>
            <a:ext cx="4132200" cy="214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rPr>
              <a:t>Physical Activity vs. Sleep Duration</a:t>
            </a:r>
            <a:endParaRPr sz="3600">
              <a:solidFill>
                <a:schemeClr val="lt1"/>
              </a:solidFill>
              <a:latin typeface="Hepta Slab Medium"/>
              <a:ea typeface="Hepta Slab Medium"/>
              <a:cs typeface="Hepta Slab Medium"/>
              <a:sym typeface="Hepta Slab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Hepta Slab Medium"/>
              <a:ea typeface="Hepta Slab Medium"/>
              <a:cs typeface="Hepta Slab Medium"/>
              <a:sym typeface="Hepta Slab Medium"/>
            </a:endParaRPr>
          </a:p>
        </p:txBody>
      </p:sp>
      <p:sp>
        <p:nvSpPr>
          <p:cNvPr id="473" name="Google Shape;473;p60"/>
          <p:cNvSpPr txBox="1"/>
          <p:nvPr/>
        </p:nvSpPr>
        <p:spPr>
          <a:xfrm>
            <a:off x="6110800" y="586788"/>
            <a:ext cx="10125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INDUSTRY VALUE CURVE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74" name="Google Shape;474;p60"/>
          <p:cNvSpPr txBox="1"/>
          <p:nvPr/>
        </p:nvSpPr>
        <p:spPr>
          <a:xfrm>
            <a:off x="7401762" y="586788"/>
            <a:ext cx="7290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STRATEGIC MOVE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75" name="Google Shape;475;p60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6" name="Google Shape;476;p60"/>
          <p:cNvSpPr txBox="1"/>
          <p:nvPr/>
        </p:nvSpPr>
        <p:spPr>
          <a:xfrm>
            <a:off x="4817250" y="2648275"/>
            <a:ext cx="3218700" cy="15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Physical Activity  Range 30 to 90</a:t>
            </a:r>
            <a:endParaRPr sz="1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Sleep Duration Range 5~ to 8~ hours</a:t>
            </a:r>
            <a:endParaRPr sz="1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477" name="Google Shape;47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893127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1"/>
          <p:cNvSpPr txBox="1"/>
          <p:nvPr>
            <p:ph idx="2" type="subTitle"/>
          </p:nvPr>
        </p:nvSpPr>
        <p:spPr>
          <a:xfrm>
            <a:off x="5232725" y="534625"/>
            <a:ext cx="3328800" cy="187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rPr>
              <a:t>Interesting Charts</a:t>
            </a:r>
            <a:endParaRPr sz="3600">
              <a:solidFill>
                <a:schemeClr val="lt1"/>
              </a:solidFill>
              <a:latin typeface="Hepta Slab Medium"/>
              <a:ea typeface="Hepta Slab Medium"/>
              <a:cs typeface="Hepta Slab Medium"/>
              <a:sym typeface="Hepta Slab Medium"/>
            </a:endParaRPr>
          </a:p>
        </p:txBody>
      </p:sp>
      <p:sp>
        <p:nvSpPr>
          <p:cNvPr id="483" name="Google Shape;483;p61"/>
          <p:cNvSpPr txBox="1"/>
          <p:nvPr/>
        </p:nvSpPr>
        <p:spPr>
          <a:xfrm>
            <a:off x="6110800" y="586788"/>
            <a:ext cx="10125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INDUSTRY VALUE CURVE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84" name="Google Shape;484;p61"/>
          <p:cNvSpPr txBox="1"/>
          <p:nvPr/>
        </p:nvSpPr>
        <p:spPr>
          <a:xfrm>
            <a:off x="8110437" y="586788"/>
            <a:ext cx="7290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STRATEGIC MOVE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85" name="Google Shape;485;p61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6" name="Google Shape;48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600" y="410163"/>
            <a:ext cx="4751574" cy="432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2"/>
          <p:cNvSpPr txBox="1"/>
          <p:nvPr>
            <p:ph idx="2" type="subTitle"/>
          </p:nvPr>
        </p:nvSpPr>
        <p:spPr>
          <a:xfrm>
            <a:off x="667300" y="586800"/>
            <a:ext cx="3328800" cy="187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rPr>
              <a:t>Interesting Charts</a:t>
            </a:r>
            <a:endParaRPr sz="3600">
              <a:solidFill>
                <a:schemeClr val="lt1"/>
              </a:solidFill>
              <a:latin typeface="Hepta Slab Medium"/>
              <a:ea typeface="Hepta Slab Medium"/>
              <a:cs typeface="Hepta Slab Medium"/>
              <a:sym typeface="Hepta Slab Medium"/>
            </a:endParaRPr>
          </a:p>
        </p:txBody>
      </p:sp>
      <p:sp>
        <p:nvSpPr>
          <p:cNvPr id="492" name="Google Shape;492;p62"/>
          <p:cNvSpPr txBox="1"/>
          <p:nvPr/>
        </p:nvSpPr>
        <p:spPr>
          <a:xfrm>
            <a:off x="6110800" y="586788"/>
            <a:ext cx="10125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INDUSTRY VALUE CURVE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93" name="Google Shape;493;p62"/>
          <p:cNvSpPr txBox="1"/>
          <p:nvPr/>
        </p:nvSpPr>
        <p:spPr>
          <a:xfrm>
            <a:off x="8110437" y="586788"/>
            <a:ext cx="7290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STRATEGIC MOVE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94" name="Google Shape;494;p62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5" name="Google Shape;49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5675" y="0"/>
            <a:ext cx="325957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3"/>
          <p:cNvSpPr txBox="1"/>
          <p:nvPr>
            <p:ph idx="2" type="subTitle"/>
          </p:nvPr>
        </p:nvSpPr>
        <p:spPr>
          <a:xfrm>
            <a:off x="667300" y="586800"/>
            <a:ext cx="3328800" cy="187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rPr>
              <a:t>Interesting Charts</a:t>
            </a:r>
            <a:endParaRPr sz="3600">
              <a:solidFill>
                <a:schemeClr val="lt1"/>
              </a:solidFill>
              <a:latin typeface="Hepta Slab Medium"/>
              <a:ea typeface="Hepta Slab Medium"/>
              <a:cs typeface="Hepta Slab Medium"/>
              <a:sym typeface="Hepta Slab Medium"/>
            </a:endParaRPr>
          </a:p>
        </p:txBody>
      </p:sp>
      <p:sp>
        <p:nvSpPr>
          <p:cNvPr id="501" name="Google Shape;501;p63"/>
          <p:cNvSpPr txBox="1"/>
          <p:nvPr/>
        </p:nvSpPr>
        <p:spPr>
          <a:xfrm>
            <a:off x="6110800" y="586788"/>
            <a:ext cx="10125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INDUSTRY VALUE CURVE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502" name="Google Shape;502;p63"/>
          <p:cNvSpPr txBox="1"/>
          <p:nvPr/>
        </p:nvSpPr>
        <p:spPr>
          <a:xfrm>
            <a:off x="8110437" y="586788"/>
            <a:ext cx="7290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STRATEGIC MOVE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503" name="Google Shape;503;p63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4" name="Google Shape;50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6100" y="499638"/>
            <a:ext cx="2833239" cy="4144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4"/>
          <p:cNvSpPr txBox="1"/>
          <p:nvPr>
            <p:ph type="title"/>
          </p:nvPr>
        </p:nvSpPr>
        <p:spPr>
          <a:xfrm>
            <a:off x="697350" y="3048150"/>
            <a:ext cx="7749300" cy="9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</a:t>
            </a:r>
            <a:endParaRPr/>
          </a:p>
        </p:txBody>
      </p:sp>
      <p:sp>
        <p:nvSpPr>
          <p:cNvPr id="510" name="Google Shape;510;p64"/>
          <p:cNvSpPr txBox="1"/>
          <p:nvPr>
            <p:ph idx="2" type="title"/>
          </p:nvPr>
        </p:nvSpPr>
        <p:spPr>
          <a:xfrm>
            <a:off x="3278250" y="1194450"/>
            <a:ext cx="2587500" cy="18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65"/>
          <p:cNvSpPr txBox="1"/>
          <p:nvPr>
            <p:ph idx="2" type="body"/>
          </p:nvPr>
        </p:nvSpPr>
        <p:spPr>
          <a:xfrm>
            <a:off x="3961650" y="575700"/>
            <a:ext cx="1220700" cy="5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</p:txBody>
      </p:sp>
      <p:sp>
        <p:nvSpPr>
          <p:cNvPr id="516" name="Google Shape;516;p6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7" name="Google Shape;51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6738" y="1329450"/>
            <a:ext cx="3010524" cy="3010524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65"/>
          <p:cNvSpPr txBox="1"/>
          <p:nvPr/>
        </p:nvSpPr>
        <p:spPr>
          <a:xfrm>
            <a:off x="2630100" y="4413975"/>
            <a:ext cx="38838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https://github.com/AngelinCS/Project_UCLA</a:t>
            </a:r>
            <a:endParaRPr sz="1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8"/>
          <p:cNvSpPr txBox="1"/>
          <p:nvPr>
            <p:ph idx="1" type="subTitle"/>
          </p:nvPr>
        </p:nvSpPr>
        <p:spPr>
          <a:xfrm>
            <a:off x="475075" y="309225"/>
            <a:ext cx="36552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333" name="Google Shape;333;p48"/>
          <p:cNvSpPr txBox="1"/>
          <p:nvPr>
            <p:ph idx="2" type="body"/>
          </p:nvPr>
        </p:nvSpPr>
        <p:spPr>
          <a:xfrm>
            <a:off x="787297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4" name="Google Shape;334;p48"/>
          <p:cNvSpPr txBox="1"/>
          <p:nvPr>
            <p:ph idx="3" type="subTitle"/>
          </p:nvPr>
        </p:nvSpPr>
        <p:spPr>
          <a:xfrm>
            <a:off x="1699221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Acquisition</a:t>
            </a:r>
            <a:endParaRPr/>
          </a:p>
        </p:txBody>
      </p:sp>
      <p:sp>
        <p:nvSpPr>
          <p:cNvPr id="335" name="Google Shape;335;p48"/>
          <p:cNvSpPr txBox="1"/>
          <p:nvPr>
            <p:ph idx="4" type="body"/>
          </p:nvPr>
        </p:nvSpPr>
        <p:spPr>
          <a:xfrm>
            <a:off x="2285797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Analyzes</a:t>
            </a:r>
            <a:endParaRPr/>
          </a:p>
        </p:txBody>
      </p:sp>
      <p:sp>
        <p:nvSpPr>
          <p:cNvPr id="336" name="Google Shape;336;p48"/>
          <p:cNvSpPr txBox="1"/>
          <p:nvPr>
            <p:ph idx="5" type="body"/>
          </p:nvPr>
        </p:nvSpPr>
        <p:spPr>
          <a:xfrm>
            <a:off x="787297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37" name="Google Shape;337;p48"/>
          <p:cNvSpPr txBox="1"/>
          <p:nvPr>
            <p:ph idx="6" type="subTitle"/>
          </p:nvPr>
        </p:nvSpPr>
        <p:spPr>
          <a:xfrm>
            <a:off x="1699221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Cleansing</a:t>
            </a:r>
            <a:endParaRPr/>
          </a:p>
        </p:txBody>
      </p:sp>
      <p:sp>
        <p:nvSpPr>
          <p:cNvPr id="338" name="Google Shape;338;p48"/>
          <p:cNvSpPr txBox="1"/>
          <p:nvPr>
            <p:ph idx="7" type="body"/>
          </p:nvPr>
        </p:nvSpPr>
        <p:spPr>
          <a:xfrm>
            <a:off x="2285797" y="2468166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Integrity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  <p:sp>
        <p:nvSpPr>
          <p:cNvPr id="339" name="Google Shape;339;p48"/>
          <p:cNvSpPr txBox="1"/>
          <p:nvPr>
            <p:ph idx="8" type="body"/>
          </p:nvPr>
        </p:nvSpPr>
        <p:spPr>
          <a:xfrm>
            <a:off x="787297" y="3219093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40" name="Google Shape;340;p48"/>
          <p:cNvSpPr txBox="1"/>
          <p:nvPr>
            <p:ph idx="9" type="subTitle"/>
          </p:nvPr>
        </p:nvSpPr>
        <p:spPr>
          <a:xfrm>
            <a:off x="1699221" y="3218818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Transformation</a:t>
            </a:r>
            <a:endParaRPr/>
          </a:p>
        </p:txBody>
      </p:sp>
      <p:sp>
        <p:nvSpPr>
          <p:cNvPr id="341" name="Google Shape;341;p48"/>
          <p:cNvSpPr txBox="1"/>
          <p:nvPr>
            <p:ph idx="13" type="body"/>
          </p:nvPr>
        </p:nvSpPr>
        <p:spPr>
          <a:xfrm>
            <a:off x="2285797" y="3464593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  <p:sp>
        <p:nvSpPr>
          <p:cNvPr id="342" name="Google Shape;342;p48"/>
          <p:cNvSpPr txBox="1"/>
          <p:nvPr>
            <p:ph idx="14" type="body"/>
          </p:nvPr>
        </p:nvSpPr>
        <p:spPr>
          <a:xfrm>
            <a:off x="4822781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43" name="Google Shape;343;p48"/>
          <p:cNvSpPr txBox="1"/>
          <p:nvPr>
            <p:ph idx="15" type="subTitle"/>
          </p:nvPr>
        </p:nvSpPr>
        <p:spPr>
          <a:xfrm>
            <a:off x="5734705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Analyzes</a:t>
            </a:r>
            <a:endParaRPr/>
          </a:p>
        </p:txBody>
      </p:sp>
      <p:sp>
        <p:nvSpPr>
          <p:cNvPr id="344" name="Google Shape;344;p48"/>
          <p:cNvSpPr txBox="1"/>
          <p:nvPr>
            <p:ph idx="16" type="body"/>
          </p:nvPr>
        </p:nvSpPr>
        <p:spPr>
          <a:xfrm>
            <a:off x="6321281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4</a:t>
            </a:r>
            <a:endParaRPr/>
          </a:p>
        </p:txBody>
      </p:sp>
      <p:sp>
        <p:nvSpPr>
          <p:cNvPr id="345" name="Google Shape;345;p48"/>
          <p:cNvSpPr txBox="1"/>
          <p:nvPr>
            <p:ph idx="17" type="body"/>
          </p:nvPr>
        </p:nvSpPr>
        <p:spPr>
          <a:xfrm>
            <a:off x="4822781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46" name="Google Shape;346;p48"/>
          <p:cNvSpPr txBox="1"/>
          <p:nvPr>
            <p:ph idx="18" type="subTitle"/>
          </p:nvPr>
        </p:nvSpPr>
        <p:spPr>
          <a:xfrm>
            <a:off x="5734705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Storage</a:t>
            </a:r>
            <a:endParaRPr/>
          </a:p>
        </p:txBody>
      </p:sp>
      <p:sp>
        <p:nvSpPr>
          <p:cNvPr id="347" name="Google Shape;347;p48"/>
          <p:cNvSpPr txBox="1"/>
          <p:nvPr>
            <p:ph idx="19" type="body"/>
          </p:nvPr>
        </p:nvSpPr>
        <p:spPr>
          <a:xfrm>
            <a:off x="6186681" y="2467891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48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9" name="Google Shape;349;p48"/>
          <p:cNvSpPr txBox="1"/>
          <p:nvPr>
            <p:ph idx="17" type="body"/>
          </p:nvPr>
        </p:nvSpPr>
        <p:spPr>
          <a:xfrm>
            <a:off x="4822781" y="321900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50" name="Google Shape;350;p48"/>
          <p:cNvSpPr txBox="1"/>
          <p:nvPr>
            <p:ph idx="18" type="subTitle"/>
          </p:nvPr>
        </p:nvSpPr>
        <p:spPr>
          <a:xfrm>
            <a:off x="5734705" y="321872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Thoughts</a:t>
            </a:r>
            <a:endParaRPr/>
          </a:p>
        </p:txBody>
      </p:sp>
      <p:sp>
        <p:nvSpPr>
          <p:cNvPr id="351" name="Google Shape;351;p48"/>
          <p:cNvSpPr txBox="1"/>
          <p:nvPr>
            <p:ph idx="19" type="body"/>
          </p:nvPr>
        </p:nvSpPr>
        <p:spPr>
          <a:xfrm>
            <a:off x="6321281" y="3464504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6"/>
          <p:cNvSpPr txBox="1"/>
          <p:nvPr>
            <p:ph type="title"/>
          </p:nvPr>
        </p:nvSpPr>
        <p:spPr>
          <a:xfrm>
            <a:off x="697350" y="3048150"/>
            <a:ext cx="7749300" cy="9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Thoughts</a:t>
            </a:r>
            <a:endParaRPr/>
          </a:p>
        </p:txBody>
      </p:sp>
      <p:sp>
        <p:nvSpPr>
          <p:cNvPr id="524" name="Google Shape;524;p66"/>
          <p:cNvSpPr txBox="1"/>
          <p:nvPr>
            <p:ph idx="2" type="title"/>
          </p:nvPr>
        </p:nvSpPr>
        <p:spPr>
          <a:xfrm>
            <a:off x="3278250" y="1194450"/>
            <a:ext cx="2587500" cy="18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7"/>
          <p:cNvSpPr txBox="1"/>
          <p:nvPr>
            <p:ph idx="1" type="subTitle"/>
          </p:nvPr>
        </p:nvSpPr>
        <p:spPr>
          <a:xfrm>
            <a:off x="791150" y="522625"/>
            <a:ext cx="3918300" cy="75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530" name="Google Shape;530;p67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8"/>
          <p:cNvSpPr txBox="1"/>
          <p:nvPr>
            <p:ph type="title"/>
          </p:nvPr>
        </p:nvSpPr>
        <p:spPr>
          <a:xfrm>
            <a:off x="455221" y="1321125"/>
            <a:ext cx="5094600" cy="17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536" name="Google Shape;536;p68"/>
          <p:cNvSpPr txBox="1"/>
          <p:nvPr>
            <p:ph idx="1" type="body"/>
          </p:nvPr>
        </p:nvSpPr>
        <p:spPr>
          <a:xfrm>
            <a:off x="567029" y="4500404"/>
            <a:ext cx="1015800" cy="169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9"/>
          <p:cNvSpPr txBox="1"/>
          <p:nvPr>
            <p:ph type="title"/>
          </p:nvPr>
        </p:nvSpPr>
        <p:spPr>
          <a:xfrm>
            <a:off x="697350" y="3071825"/>
            <a:ext cx="7749300" cy="8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Acquisition</a:t>
            </a:r>
            <a:endParaRPr/>
          </a:p>
        </p:txBody>
      </p:sp>
      <p:sp>
        <p:nvSpPr>
          <p:cNvPr id="357" name="Google Shape;357;p49"/>
          <p:cNvSpPr txBox="1"/>
          <p:nvPr>
            <p:ph idx="2" type="title"/>
          </p:nvPr>
        </p:nvSpPr>
        <p:spPr>
          <a:xfrm>
            <a:off x="3278250" y="1194450"/>
            <a:ext cx="2587500" cy="18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0"/>
          <p:cNvSpPr txBox="1"/>
          <p:nvPr/>
        </p:nvSpPr>
        <p:spPr>
          <a:xfrm>
            <a:off x="480425" y="1102425"/>
            <a:ext cx="4857900" cy="3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Acquiring</a:t>
            </a: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the dataset to analyze sleep health within individuals.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"/>
              <a:buChar char="●"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Dataset was acquired from Kaggle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"/>
              <a:buChar char="○"/>
            </a:pPr>
            <a:r>
              <a:rPr lang="en" sz="1200" u="sng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https://www.kaggle.com/datasets/uom190346a/sleep-health-and-lifestyle-dataset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"/>
              <a:buChar char="●"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Individual for the dataset is Laksika Tharmalingam 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"/>
              <a:buChar char="●"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86.3 K downloads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"/>
              <a:buChar char="●"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Use for Education Purposes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 this dataset we want to analyze the information to draw meaningful conclusions, using R programming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3" name="Google Shape;363;p50"/>
          <p:cNvSpPr txBox="1"/>
          <p:nvPr/>
        </p:nvSpPr>
        <p:spPr>
          <a:xfrm>
            <a:off x="480420" y="273276"/>
            <a:ext cx="359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rPr>
              <a:t>Objective</a:t>
            </a:r>
            <a:endParaRPr>
              <a:solidFill>
                <a:schemeClr val="accent3"/>
              </a:solidFill>
              <a:latin typeface="Hepta Slab Medium"/>
              <a:ea typeface="Hepta Slab Medium"/>
              <a:cs typeface="Hepta Slab Medium"/>
              <a:sym typeface="Hepta Slab Medium"/>
            </a:endParaRPr>
          </a:p>
        </p:txBody>
      </p:sp>
      <p:sp>
        <p:nvSpPr>
          <p:cNvPr id="364" name="Google Shape;364;p50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5" name="Google Shape;365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8325" y="1652766"/>
            <a:ext cx="3500874" cy="1837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1"/>
          <p:cNvSpPr txBox="1"/>
          <p:nvPr>
            <p:ph idx="5" type="body"/>
          </p:nvPr>
        </p:nvSpPr>
        <p:spPr>
          <a:xfrm>
            <a:off x="480425" y="610475"/>
            <a:ext cx="48783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has 13 categorical variables and 374 observations.</a:t>
            </a:r>
            <a:endParaRPr/>
          </a:p>
        </p:txBody>
      </p:sp>
      <p:sp>
        <p:nvSpPr>
          <p:cNvPr id="371" name="Google Shape;371;p51"/>
          <p:cNvSpPr txBox="1"/>
          <p:nvPr>
            <p:ph type="title"/>
          </p:nvPr>
        </p:nvSpPr>
        <p:spPr>
          <a:xfrm>
            <a:off x="746975" y="1625074"/>
            <a:ext cx="2038800" cy="3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Numerical Categories</a:t>
            </a:r>
            <a:endParaRPr/>
          </a:p>
        </p:txBody>
      </p:sp>
      <p:sp>
        <p:nvSpPr>
          <p:cNvPr id="372" name="Google Shape;372;p51"/>
          <p:cNvSpPr txBox="1"/>
          <p:nvPr>
            <p:ph idx="2" type="title"/>
          </p:nvPr>
        </p:nvSpPr>
        <p:spPr>
          <a:xfrm>
            <a:off x="746975" y="3414200"/>
            <a:ext cx="24582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Categorical Categories</a:t>
            </a:r>
            <a:endParaRPr/>
          </a:p>
        </p:txBody>
      </p:sp>
      <p:sp>
        <p:nvSpPr>
          <p:cNvPr id="373" name="Google Shape;373;p51"/>
          <p:cNvSpPr txBox="1"/>
          <p:nvPr>
            <p:ph idx="4294967295" type="title"/>
          </p:nvPr>
        </p:nvSpPr>
        <p:spPr>
          <a:xfrm>
            <a:off x="3480075" y="1475707"/>
            <a:ext cx="4810200" cy="18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Person ID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Age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Sleep Duration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Quality of Sleep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Physical Activity Level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Stress Level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Blood Pressure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Heart Rate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Daily Steps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74" name="Google Shape;374;p51"/>
          <p:cNvSpPr txBox="1"/>
          <p:nvPr>
            <p:ph idx="4294967295" type="title"/>
          </p:nvPr>
        </p:nvSpPr>
        <p:spPr>
          <a:xfrm>
            <a:off x="3480650" y="3370272"/>
            <a:ext cx="4810200" cy="8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Gender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Occupation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BMI Category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Light"/>
              <a:buChar char="●"/>
            </a:pPr>
            <a:r>
              <a:rPr lang="en" sz="11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Sleep Disorder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cxnSp>
        <p:nvCxnSpPr>
          <p:cNvPr id="375" name="Google Shape;375;p51"/>
          <p:cNvCxnSpPr/>
          <p:nvPr/>
        </p:nvCxnSpPr>
        <p:spPr>
          <a:xfrm>
            <a:off x="835300" y="1420913"/>
            <a:ext cx="745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51"/>
          <p:cNvCxnSpPr/>
          <p:nvPr/>
        </p:nvCxnSpPr>
        <p:spPr>
          <a:xfrm>
            <a:off x="791150" y="3304322"/>
            <a:ext cx="745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p51"/>
          <p:cNvCxnSpPr/>
          <p:nvPr/>
        </p:nvCxnSpPr>
        <p:spPr>
          <a:xfrm>
            <a:off x="791150" y="4334398"/>
            <a:ext cx="745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8" name="Google Shape;378;p51"/>
          <p:cNvSpPr txBox="1"/>
          <p:nvPr>
            <p:ph idx="1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ANALYSIS</a:t>
            </a:r>
            <a:endParaRPr/>
          </a:p>
        </p:txBody>
      </p:sp>
      <p:sp>
        <p:nvSpPr>
          <p:cNvPr id="379" name="Google Shape;379;p51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2"/>
          <p:cNvSpPr txBox="1"/>
          <p:nvPr>
            <p:ph type="title"/>
          </p:nvPr>
        </p:nvSpPr>
        <p:spPr>
          <a:xfrm>
            <a:off x="697350" y="3087700"/>
            <a:ext cx="7749300" cy="8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Cleansing</a:t>
            </a:r>
            <a:endParaRPr/>
          </a:p>
        </p:txBody>
      </p:sp>
      <p:sp>
        <p:nvSpPr>
          <p:cNvPr id="385" name="Google Shape;385;p52"/>
          <p:cNvSpPr txBox="1"/>
          <p:nvPr>
            <p:ph idx="2" type="title"/>
          </p:nvPr>
        </p:nvSpPr>
        <p:spPr>
          <a:xfrm>
            <a:off x="3278250" y="1194450"/>
            <a:ext cx="2587500" cy="18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3"/>
          <p:cNvSpPr txBox="1"/>
          <p:nvPr/>
        </p:nvSpPr>
        <p:spPr>
          <a:xfrm>
            <a:off x="1307222" y="4557325"/>
            <a:ext cx="1628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BAR GRAPH INFO 1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91" name="Google Shape;391;p53"/>
          <p:cNvSpPr txBox="1"/>
          <p:nvPr/>
        </p:nvSpPr>
        <p:spPr>
          <a:xfrm>
            <a:off x="2934435" y="4557325"/>
            <a:ext cx="1628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BAR GRAPH INFO 1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92" name="Google Shape;392;p53"/>
          <p:cNvSpPr txBox="1"/>
          <p:nvPr/>
        </p:nvSpPr>
        <p:spPr>
          <a:xfrm>
            <a:off x="4581065" y="4557325"/>
            <a:ext cx="1628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BAR GRAPH INFO 1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93" name="Google Shape;393;p53"/>
          <p:cNvSpPr txBox="1"/>
          <p:nvPr/>
        </p:nvSpPr>
        <p:spPr>
          <a:xfrm>
            <a:off x="6208688" y="4557325"/>
            <a:ext cx="1628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BAR GRAPH INFO 1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94" name="Google Shape;394;p53"/>
          <p:cNvSpPr txBox="1"/>
          <p:nvPr/>
        </p:nvSpPr>
        <p:spPr>
          <a:xfrm>
            <a:off x="783800" y="1389315"/>
            <a:ext cx="5793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80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95" name="Google Shape;395;p53"/>
          <p:cNvSpPr txBox="1"/>
          <p:nvPr/>
        </p:nvSpPr>
        <p:spPr>
          <a:xfrm>
            <a:off x="783800" y="1755265"/>
            <a:ext cx="5793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70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96" name="Google Shape;396;p53"/>
          <p:cNvSpPr txBox="1"/>
          <p:nvPr/>
        </p:nvSpPr>
        <p:spPr>
          <a:xfrm>
            <a:off x="783800" y="2121228"/>
            <a:ext cx="5793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60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97" name="Google Shape;397;p53"/>
          <p:cNvSpPr txBox="1"/>
          <p:nvPr/>
        </p:nvSpPr>
        <p:spPr>
          <a:xfrm>
            <a:off x="783800" y="2487178"/>
            <a:ext cx="5793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50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98" name="Google Shape;398;p53"/>
          <p:cNvSpPr txBox="1"/>
          <p:nvPr/>
        </p:nvSpPr>
        <p:spPr>
          <a:xfrm>
            <a:off x="783800" y="2853128"/>
            <a:ext cx="5793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40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99" name="Google Shape;399;p53"/>
          <p:cNvSpPr txBox="1"/>
          <p:nvPr/>
        </p:nvSpPr>
        <p:spPr>
          <a:xfrm>
            <a:off x="783800" y="3219078"/>
            <a:ext cx="5793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30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00" name="Google Shape;400;p53"/>
          <p:cNvSpPr txBox="1"/>
          <p:nvPr/>
        </p:nvSpPr>
        <p:spPr>
          <a:xfrm>
            <a:off x="783800" y="3585028"/>
            <a:ext cx="5793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20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01" name="Google Shape;401;p53"/>
          <p:cNvSpPr txBox="1"/>
          <p:nvPr/>
        </p:nvSpPr>
        <p:spPr>
          <a:xfrm>
            <a:off x="783800" y="3950978"/>
            <a:ext cx="5793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10</a:t>
            </a:r>
            <a:endParaRPr sz="7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02" name="Google Shape;402;p53"/>
          <p:cNvSpPr txBox="1"/>
          <p:nvPr>
            <p:ph idx="3" type="body"/>
          </p:nvPr>
        </p:nvSpPr>
        <p:spPr>
          <a:xfrm>
            <a:off x="480425" y="610475"/>
            <a:ext cx="4919700" cy="40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When getting data we must cleanse any possible issues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Missing Values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Remove Rows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Impute Missing Values</a:t>
            </a:r>
            <a:endParaRPr sz="12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Fix inconsistent Data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Remove Duplicates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Check for </a:t>
            </a:r>
            <a:r>
              <a:rPr lang="en" sz="1200"/>
              <a:t>Outliers</a:t>
            </a:r>
            <a:endParaRPr sz="1200"/>
          </a:p>
        </p:txBody>
      </p:sp>
      <p:sp>
        <p:nvSpPr>
          <p:cNvPr id="403" name="Google Shape;403;p53"/>
          <p:cNvSpPr txBox="1"/>
          <p:nvPr>
            <p:ph idx="2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Integrity </a:t>
            </a:r>
            <a:endParaRPr/>
          </a:p>
        </p:txBody>
      </p:sp>
      <p:sp>
        <p:nvSpPr>
          <p:cNvPr id="404" name="Google Shape;404;p53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5275" y="1331536"/>
            <a:ext cx="4192901" cy="261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4"/>
          <p:cNvSpPr txBox="1"/>
          <p:nvPr>
            <p:ph idx="6" type="body"/>
          </p:nvPr>
        </p:nvSpPr>
        <p:spPr>
          <a:xfrm>
            <a:off x="4123900" y="3443850"/>
            <a:ext cx="4030200" cy="1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I’ll cover some of the solutions I </a:t>
            </a:r>
            <a:r>
              <a:rPr lang="en"/>
              <a:t>implemented</a:t>
            </a:r>
            <a:r>
              <a:rPr lang="en"/>
              <a:t> to cleanse the dataset.</a:t>
            </a:r>
            <a:endParaRPr/>
          </a:p>
        </p:txBody>
      </p:sp>
      <p:sp>
        <p:nvSpPr>
          <p:cNvPr id="411" name="Google Shape;411;p54"/>
          <p:cNvSpPr txBox="1"/>
          <p:nvPr>
            <p:ph idx="4294967295" type="subTitle"/>
          </p:nvPr>
        </p:nvSpPr>
        <p:spPr>
          <a:xfrm>
            <a:off x="3918800" y="1966563"/>
            <a:ext cx="13071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12" name="Google Shape;412;p54"/>
          <p:cNvSpPr txBox="1"/>
          <p:nvPr>
            <p:ph idx="4294967295" type="subTitle"/>
          </p:nvPr>
        </p:nvSpPr>
        <p:spPr>
          <a:xfrm>
            <a:off x="3918800" y="974225"/>
            <a:ext cx="13071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13" name="Google Shape;413;p54"/>
          <p:cNvSpPr txBox="1"/>
          <p:nvPr>
            <p:ph idx="1" type="body"/>
          </p:nvPr>
        </p:nvSpPr>
        <p:spPr>
          <a:xfrm>
            <a:off x="680850" y="3443850"/>
            <a:ext cx="3074700" cy="10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  <p:sp>
        <p:nvSpPr>
          <p:cNvPr id="414" name="Google Shape;414;p54"/>
          <p:cNvSpPr txBox="1"/>
          <p:nvPr>
            <p:ph idx="8" type="body"/>
          </p:nvPr>
        </p:nvSpPr>
        <p:spPr>
          <a:xfrm>
            <a:off x="2258888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No duplicates in this dataset</a:t>
            </a:r>
            <a:endParaRPr/>
          </a:p>
        </p:txBody>
      </p:sp>
      <p:sp>
        <p:nvSpPr>
          <p:cNvPr id="415" name="Google Shape;415;p54"/>
          <p:cNvSpPr txBox="1"/>
          <p:nvPr>
            <p:ph idx="9" type="body"/>
          </p:nvPr>
        </p:nvSpPr>
        <p:spPr>
          <a:xfrm>
            <a:off x="3827513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Data was </a:t>
            </a:r>
            <a:r>
              <a:rPr lang="en"/>
              <a:t>inconsistent</a:t>
            </a:r>
            <a:r>
              <a:rPr lang="en"/>
              <a:t>, had to fix dataset</a:t>
            </a:r>
            <a:endParaRPr/>
          </a:p>
        </p:txBody>
      </p:sp>
      <p:sp>
        <p:nvSpPr>
          <p:cNvPr id="416" name="Google Shape;416;p54"/>
          <p:cNvSpPr txBox="1"/>
          <p:nvPr>
            <p:ph idx="13" type="body"/>
          </p:nvPr>
        </p:nvSpPr>
        <p:spPr>
          <a:xfrm>
            <a:off x="5395113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Some outliers but nothing to skew results</a:t>
            </a:r>
            <a:endParaRPr/>
          </a:p>
        </p:txBody>
      </p:sp>
      <p:sp>
        <p:nvSpPr>
          <p:cNvPr id="417" name="Google Shape;417;p54"/>
          <p:cNvSpPr txBox="1"/>
          <p:nvPr>
            <p:ph idx="14" type="body"/>
          </p:nvPr>
        </p:nvSpPr>
        <p:spPr>
          <a:xfrm>
            <a:off x="705091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Values </a:t>
            </a:r>
            <a:endParaRPr/>
          </a:p>
        </p:txBody>
      </p:sp>
      <p:sp>
        <p:nvSpPr>
          <p:cNvPr id="418" name="Google Shape;418;p54"/>
          <p:cNvSpPr txBox="1"/>
          <p:nvPr>
            <p:ph idx="15" type="body"/>
          </p:nvPr>
        </p:nvSpPr>
        <p:spPr>
          <a:xfrm>
            <a:off x="2258891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Duplicates</a:t>
            </a:r>
            <a:endParaRPr/>
          </a:p>
        </p:txBody>
      </p:sp>
      <p:sp>
        <p:nvSpPr>
          <p:cNvPr id="419" name="Google Shape;419;p54"/>
          <p:cNvSpPr txBox="1"/>
          <p:nvPr>
            <p:ph idx="16" type="body"/>
          </p:nvPr>
        </p:nvSpPr>
        <p:spPr>
          <a:xfrm>
            <a:off x="3827003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Inconsistent</a:t>
            </a:r>
            <a:endParaRPr/>
          </a:p>
        </p:txBody>
      </p:sp>
      <p:sp>
        <p:nvSpPr>
          <p:cNvPr id="420" name="Google Shape;420;p54"/>
          <p:cNvSpPr txBox="1"/>
          <p:nvPr>
            <p:ph idx="17" type="body"/>
          </p:nvPr>
        </p:nvSpPr>
        <p:spPr>
          <a:xfrm>
            <a:off x="5396128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Outliers</a:t>
            </a:r>
            <a:endParaRPr/>
          </a:p>
        </p:txBody>
      </p:sp>
      <p:sp>
        <p:nvSpPr>
          <p:cNvPr id="421" name="Google Shape;421;p54"/>
          <p:cNvSpPr txBox="1"/>
          <p:nvPr>
            <p:ph idx="8" type="body"/>
          </p:nvPr>
        </p:nvSpPr>
        <p:spPr>
          <a:xfrm>
            <a:off x="705088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No values missing in the dataset</a:t>
            </a:r>
            <a:endParaRPr/>
          </a:p>
        </p:txBody>
      </p:sp>
      <p:sp>
        <p:nvSpPr>
          <p:cNvPr id="422" name="Google Shape;422;p54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3" name="Google Shape;42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975" y="532275"/>
            <a:ext cx="1294775" cy="19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2045664" y="854588"/>
            <a:ext cx="1916749" cy="127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28912" y="534025"/>
            <a:ext cx="1275628" cy="191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02850" y="534025"/>
            <a:ext cx="1275624" cy="191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5"/>
          <p:cNvSpPr txBox="1"/>
          <p:nvPr>
            <p:ph type="title"/>
          </p:nvPr>
        </p:nvSpPr>
        <p:spPr>
          <a:xfrm>
            <a:off x="697350" y="3063750"/>
            <a:ext cx="7749300" cy="8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Transformation</a:t>
            </a:r>
            <a:endParaRPr/>
          </a:p>
        </p:txBody>
      </p:sp>
      <p:sp>
        <p:nvSpPr>
          <p:cNvPr id="432" name="Google Shape;432;p55"/>
          <p:cNvSpPr txBox="1"/>
          <p:nvPr>
            <p:ph idx="2" type="title"/>
          </p:nvPr>
        </p:nvSpPr>
        <p:spPr>
          <a:xfrm>
            <a:off x="3278250" y="1194450"/>
            <a:ext cx="2587500" cy="18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ategy Plan">
  <a:themeElements>
    <a:clrScheme name="Simple Light">
      <a:dk1>
        <a:srgbClr val="FFFFFF"/>
      </a:dk1>
      <a:lt1>
        <a:srgbClr val="000000"/>
      </a:lt1>
      <a:dk2>
        <a:srgbClr val="999999"/>
      </a:dk2>
      <a:lt2>
        <a:srgbClr val="FFECD1"/>
      </a:lt2>
      <a:accent1>
        <a:srgbClr val="AC6600"/>
      </a:accent1>
      <a:accent2>
        <a:srgbClr val="5E7F00"/>
      </a:accent2>
      <a:accent3>
        <a:srgbClr val="2322EF"/>
      </a:accent3>
      <a:accent4>
        <a:srgbClr val="DDDDFF"/>
      </a:accent4>
      <a:accent5>
        <a:srgbClr val="EFEFEF"/>
      </a:accent5>
      <a:accent6>
        <a:srgbClr val="F7FEE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